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2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90E6F4-8DD5-4ED8-A21B-92A9604923EC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AB406-8D58-4E3A-B4F7-C93DBB24EF3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AB406-8D58-4E3A-B4F7-C93DBB24EF3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AB406-8D58-4E3A-B4F7-C93DBB24EF3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AB406-8D58-4E3A-B4F7-C93DBB24EF3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AB406-8D58-4E3A-B4F7-C93DBB24EF3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4AB406-8D58-4E3A-B4F7-C93DBB24EF3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0E13AC-61CF-4D92-AFA2-EB28F6A7FFA5}" type="datetimeFigureOut">
              <a:rPr lang="fr-FR" smtClean="0"/>
              <a:pPr/>
              <a:t>03/11/2011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9A18789-D839-4C01-A027-C3A7FABBE0A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ΠΑΡΑΓΩΓΗ  ΠΡΟΦΟΡΙΚΟΥ  ΛΟΓΟΥ</a:t>
            </a:r>
            <a:br>
              <a:rPr lang="el-GR" dirty="0" smtClean="0"/>
            </a:br>
            <a:r>
              <a:rPr lang="el-GR" dirty="0" smtClean="0"/>
              <a:t>ΠΑΙΧΝΙΔΙΑ  ΡΟΛΩΝ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l-GR" sz="3200" dirty="0" smtClean="0"/>
              <a:t>Διδασκαλία  Ελληνικής  Γλώσσας</a:t>
            </a:r>
          </a:p>
          <a:p>
            <a:pPr algn="ctr"/>
            <a:r>
              <a:rPr lang="el-GR" sz="3200" dirty="0" smtClean="0"/>
              <a:t>ΤΕΓ   ΕΝΗΛΙΚΩΝ</a:t>
            </a:r>
            <a:endParaRPr lang="fr-FR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Ταξιδια - αναψυχη- ΙΣΤΟΡΙΑ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endParaRPr lang="el-GR" sz="4500" dirty="0" smtClean="0"/>
          </a:p>
          <a:p>
            <a:pPr algn="just">
              <a:buFont typeface="Wingdings" pitchFamily="2" charset="2"/>
              <a:buChar char="q"/>
            </a:pPr>
            <a:r>
              <a:rPr lang="el-GR" sz="4500" dirty="0" smtClean="0"/>
              <a:t>Μία  φίλη  σας  που ζει στη Γαλλία, θα κάνει ένα ταξίδι</a:t>
            </a:r>
          </a:p>
          <a:p>
            <a:pPr algn="just">
              <a:buNone/>
            </a:pPr>
            <a:r>
              <a:rPr lang="el-GR" sz="4500" dirty="0" smtClean="0"/>
              <a:t>    στην Ελλάδα, το  καλοκαίρι,  και  ζητά πληροφορίες  για</a:t>
            </a:r>
          </a:p>
          <a:p>
            <a:pPr algn="just">
              <a:buNone/>
            </a:pPr>
            <a:r>
              <a:rPr lang="el-GR" sz="4500" dirty="0" smtClean="0"/>
              <a:t>    τα μέρη  που έχει  προγραμματίσει  να  επισκεφτεί.</a:t>
            </a:r>
          </a:p>
          <a:p>
            <a:pPr algn="just">
              <a:buNone/>
            </a:pPr>
            <a:r>
              <a:rPr lang="el-GR" sz="4500" dirty="0" smtClean="0"/>
              <a:t>    Τα μέρη  που  θα επισκεφτεί  είναι  η  Επίδαυρος, </a:t>
            </a:r>
          </a:p>
          <a:p>
            <a:pPr algn="just">
              <a:buNone/>
            </a:pPr>
            <a:r>
              <a:rPr lang="el-GR" sz="4500" dirty="0" smtClean="0"/>
              <a:t>    η αρχαία  Ολυμπία, οι  Δελφοί  και η  Ακρόπολη.</a:t>
            </a:r>
          </a:p>
          <a:p>
            <a:pPr algn="just">
              <a:buNone/>
            </a:pPr>
            <a:r>
              <a:rPr lang="el-GR" sz="4500" dirty="0" smtClean="0"/>
              <a:t>    Εσείς τις  δίνετε  τις  πληροφορίες που  χρειάζεται και  </a:t>
            </a:r>
          </a:p>
          <a:p>
            <a:pPr algn="just">
              <a:buNone/>
            </a:pPr>
            <a:r>
              <a:rPr lang="el-GR" sz="4500" dirty="0" smtClean="0"/>
              <a:t>    ό,τι άλλο νομίζετε ότι θα της φανεί χρήσιμο και     ενδιαφέρον.</a:t>
            </a:r>
          </a:p>
          <a:p>
            <a:pPr algn="just">
              <a:buNone/>
            </a:pPr>
            <a:endParaRPr lang="el-GR" sz="4500" dirty="0" smtClean="0"/>
          </a:p>
          <a:p>
            <a:pPr algn="just">
              <a:buNone/>
            </a:pPr>
            <a:endParaRPr lang="fr-F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Ελευθερος χρονος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Εχετε  προγραμματίσει να παρακολουθήσετε  μια αρχαία  τραγωδία  στο  Ηρώδειο,  στα πλαίσια  του </a:t>
            </a:r>
          </a:p>
          <a:p>
            <a:pPr>
              <a:buNone/>
            </a:pPr>
            <a:r>
              <a:rPr lang="el-GR" sz="2800" dirty="0" smtClean="0"/>
              <a:t>    Φεστιβάλ  Αθηνών  και Επιδαύρου, αλλά  δεν έχετε  διά-</a:t>
            </a:r>
          </a:p>
          <a:p>
            <a:pPr>
              <a:buNone/>
            </a:pPr>
            <a:r>
              <a:rPr lang="el-GR" sz="2800" dirty="0" smtClean="0"/>
              <a:t>    θεση  να  πάτε  μόνος</a:t>
            </a:r>
            <a:r>
              <a:rPr lang="fr-FR" sz="2800" dirty="0" smtClean="0"/>
              <a:t>/</a:t>
            </a:r>
            <a:r>
              <a:rPr lang="el-GR" sz="2800" dirty="0" smtClean="0"/>
              <a:t>μόνη. Παίρνετε  τηλέφωνο  τη  φίλη  σας  τη  Μαίρη  και προσπαθείτε  να  την  πείσετε</a:t>
            </a:r>
          </a:p>
          <a:p>
            <a:pPr>
              <a:buNone/>
            </a:pPr>
            <a:r>
              <a:rPr lang="el-GR" sz="2800" dirty="0" smtClean="0"/>
              <a:t>    να  πάτε  μαζί, καθώς  δεν  δείχνει  τρομερό  ενδιαφέ-</a:t>
            </a:r>
          </a:p>
          <a:p>
            <a:pPr>
              <a:buNone/>
            </a:pPr>
            <a:r>
              <a:rPr lang="el-GR" sz="2800" dirty="0" smtClean="0"/>
              <a:t>    ρον  για  το  αρχαίο  δράμα. Θα  χρειαστεί  να επιστρα-</a:t>
            </a:r>
          </a:p>
          <a:p>
            <a:pPr>
              <a:buNone/>
            </a:pPr>
            <a:r>
              <a:rPr lang="el-GR" sz="2800" dirty="0" smtClean="0"/>
              <a:t>    τεύσετε  όλες σας  τις  δυνάμεις  για  να  την  πείσετε. </a:t>
            </a:r>
          </a:p>
          <a:p>
            <a:pPr>
              <a:buNone/>
            </a:pPr>
            <a:r>
              <a:rPr lang="el-GR" sz="2800" dirty="0" smtClean="0"/>
              <a:t>    </a:t>
            </a:r>
            <a:endParaRPr lang="fr-F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ΙΣΤΟΡΙΑ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l-GR" sz="2800" dirty="0" smtClean="0"/>
          </a:p>
          <a:p>
            <a:pPr algn="just">
              <a:buFont typeface="Wingdings" pitchFamily="2" charset="2"/>
              <a:buChar char="q"/>
            </a:pPr>
            <a:r>
              <a:rPr lang="el-GR" sz="2800" dirty="0" smtClean="0"/>
              <a:t>Μετά  την παράσταση  στο Ηρώδειο, και αφού  επιτέ-</a:t>
            </a:r>
          </a:p>
          <a:p>
            <a:pPr algn="just">
              <a:buNone/>
            </a:pPr>
            <a:r>
              <a:rPr lang="el-GR" sz="2800" dirty="0" smtClean="0"/>
              <a:t>    λους  καταφέρατε  να πείσετε  τη  Μαίρη  να έρθει  μαζί  σας, εκείνη  κατενθουσιασμένη  με  την  παράστα-</a:t>
            </a:r>
          </a:p>
          <a:p>
            <a:pPr algn="just">
              <a:buNone/>
            </a:pPr>
            <a:r>
              <a:rPr lang="el-GR" sz="2800" dirty="0" smtClean="0"/>
              <a:t>    ση  και  φυσικά  με το  θέατρο,  θέλει  να  μάθει  περισ-</a:t>
            </a:r>
          </a:p>
          <a:p>
            <a:pPr algn="just">
              <a:buNone/>
            </a:pPr>
            <a:r>
              <a:rPr lang="el-GR" sz="2800" dirty="0" smtClean="0"/>
              <a:t>    σότερα  για  το  Ηρώδειο. Ετοιμάζετε  την παρουσίασή  σας,  και  βέβαια, την  ανακοινώνετε  σε όλη  την  τάξη.</a:t>
            </a:r>
          </a:p>
          <a:p>
            <a:pPr algn="just">
              <a:buNone/>
            </a:pPr>
            <a:r>
              <a:rPr lang="el-GR" sz="2800" dirty="0" smtClean="0"/>
              <a:t>     </a:t>
            </a:r>
            <a:endParaRPr lang="fr-F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 smtClean="0"/>
              <a:t>αθλητισμοσ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l-GR" sz="2800" dirty="0" smtClean="0"/>
              <a:t>Ρωτήστε  τους  συμμαθητές  σας  ποιο  ατομικό </a:t>
            </a:r>
            <a:r>
              <a:rPr lang="fr-FR" sz="2800" dirty="0" smtClean="0"/>
              <a:t>/</a:t>
            </a:r>
            <a:r>
              <a:rPr lang="el-GR" sz="2800" dirty="0" smtClean="0"/>
              <a:t>ομαδι-</a:t>
            </a:r>
          </a:p>
          <a:p>
            <a:pPr>
              <a:buNone/>
            </a:pPr>
            <a:r>
              <a:rPr lang="el-GR" sz="2800" dirty="0" smtClean="0"/>
              <a:t>    κό  άθλημα αγαπούν  πιο  πολύ,  ποιον  Ελληνα αθλητή</a:t>
            </a:r>
          </a:p>
          <a:p>
            <a:pPr>
              <a:buNone/>
            </a:pPr>
            <a:r>
              <a:rPr lang="el-GR" sz="2800" dirty="0" smtClean="0"/>
              <a:t>    ή  αθλήτρια  θαυμάζουν πιο πολύ και  αν  ασχολούνται</a:t>
            </a:r>
          </a:p>
          <a:p>
            <a:pPr>
              <a:buNone/>
            </a:pPr>
            <a:r>
              <a:rPr lang="el-GR" sz="2800" dirty="0" smtClean="0"/>
              <a:t>    με κάποιο  άθλημα και  ποιο  είναι  αυτό.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 Συζητούμε,  στη  συνέχεια, για  την ιστορία  των Ολυμπιακών αγώνων, μετά  την  προβολή  βίντεο.</a:t>
            </a:r>
          </a:p>
          <a:p>
            <a:pPr>
              <a:buFont typeface="Wingdings" pitchFamily="2" charset="2"/>
              <a:buChar char="q"/>
            </a:pPr>
            <a:r>
              <a:rPr lang="el-GR" sz="2800" dirty="0" smtClean="0"/>
              <a:t>Ενας  μαθητής  ανακοινώνει  ότι έχει επισκεφτεί  το  ιερό  της  Ολυμπίας  και  ότι έχει  τρέξει  στο  Στάδιο.</a:t>
            </a:r>
          </a:p>
          <a:p>
            <a:pPr>
              <a:buNone/>
            </a:pPr>
            <a:r>
              <a:rPr lang="el-GR" sz="2800" dirty="0" smtClean="0"/>
              <a:t> </a:t>
            </a:r>
            <a:r>
              <a:rPr lang="fr-FR" sz="2800" smtClean="0"/>
              <a:t> </a:t>
            </a:r>
            <a:r>
              <a:rPr lang="el-GR" sz="2800" smtClean="0"/>
              <a:t>  </a:t>
            </a:r>
            <a:r>
              <a:rPr lang="el-GR" sz="2800" dirty="0" smtClean="0"/>
              <a:t>Μας  περιγράφει  το  γεγονός.</a:t>
            </a:r>
          </a:p>
          <a:p>
            <a:pPr>
              <a:buNone/>
            </a:pPr>
            <a:endParaRPr lang="fr-F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42</TotalTime>
  <Words>308</Words>
  <Application>Microsoft Office PowerPoint</Application>
  <PresentationFormat>Affichage à l'écran (4:3)</PresentationFormat>
  <Paragraphs>40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Promenade</vt:lpstr>
      <vt:lpstr>ΠΑΡΑΓΩΓΗ  ΠΡΟΦΟΡΙΚΟΥ  ΛΟΓΟΥ ΠΑΙΧΝΙΔΙΑ  ΡΟΛΩΝ</vt:lpstr>
      <vt:lpstr>Ταξιδια - αναψυχη- ΙΣΤΟΡΙΑ</vt:lpstr>
      <vt:lpstr>Ελευθερος χρονος </vt:lpstr>
      <vt:lpstr>ΙΣΤΟΡΙΑ</vt:lpstr>
      <vt:lpstr>αθλητισμοσ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ΠΑΡΑΓΩΓΗ  ΠΡΟΦΟΡΙΚΟΥ  ΛΟΓΟΥ ΠΑΙΧΝΙΔΙΑ  ΡΟΛΩΝ</dc:title>
  <dc:creator>user</dc:creator>
  <cp:lastModifiedBy>user</cp:lastModifiedBy>
  <cp:revision>8</cp:revision>
  <dcterms:created xsi:type="dcterms:W3CDTF">2011-11-01T19:21:42Z</dcterms:created>
  <dcterms:modified xsi:type="dcterms:W3CDTF">2011-11-03T07:55:07Z</dcterms:modified>
</cp:coreProperties>
</file>